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8" autoAdjust="0"/>
    <p:restoredTop sz="94660"/>
  </p:normalViewPr>
  <p:slideViewPr>
    <p:cSldViewPr snapToGrid="0">
      <p:cViewPr varScale="1">
        <p:scale>
          <a:sx n="61" d="100"/>
          <a:sy n="61" d="100"/>
        </p:scale>
        <p:origin x="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922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077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509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924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18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675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95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100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335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093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01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1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86910"/>
            <a:ext cx="9144000" cy="1915128"/>
          </a:xfrm>
        </p:spPr>
        <p:txBody>
          <a:bodyPr>
            <a:normAutofit/>
          </a:bodyPr>
          <a:lstStyle/>
          <a:p>
            <a:r>
              <a:rPr lang="en-US" sz="6600" dirty="0"/>
              <a:t>Way Forward on </a:t>
            </a:r>
            <a:br>
              <a:rPr lang="en-US" sz="6600" dirty="0"/>
            </a:br>
            <a:r>
              <a:rPr lang="en-US" sz="6600" dirty="0"/>
              <a:t>BS Spurious Emissions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z="3200" dirty="0"/>
          </a:p>
          <a:p>
            <a:r>
              <a:rPr lang="en-US" sz="3200" dirty="0"/>
              <a:t>Source: Ericsson</a:t>
            </a:r>
          </a:p>
          <a:p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14854" y="553332"/>
            <a:ext cx="10909739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77625" algn="r"/>
              </a:tabLst>
            </a:pPr>
            <a:r>
              <a:rPr kumimoji="0" lang="en-GB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NR AH meeting </a:t>
            </a:r>
            <a:r>
              <a:rPr kumimoji="0" lang="en-GB" altLang="en-US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GB" altLang="en-US" sz="24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R4-1700275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Spokane, Washington, USA, 17 - 19 January, 2017</a:t>
            </a:r>
            <a:endParaRPr kumimoji="0" lang="en-US" alt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242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Category A limits are globally applicable, “intended for use with radio equipment by all countries” as stated in Rec ITU-R SM.329-12)</a:t>
            </a:r>
          </a:p>
          <a:p>
            <a:r>
              <a:rPr lang="en-US" dirty="0"/>
              <a:t>Category B limits are used in Europe (ITU region 1) and some additional countries. </a:t>
            </a:r>
          </a:p>
          <a:p>
            <a:r>
              <a:rPr lang="en-US" dirty="0"/>
              <a:t>Category A are applied in a substantial part of the world, and sharing is studied under the conditions that will apply in those regions.</a:t>
            </a:r>
          </a:p>
          <a:p>
            <a:r>
              <a:rPr lang="en-US" dirty="0"/>
              <a:t>There may be stricter limits needed than the Category A limits for certain scenarios - Will be covered by “additional limits” in specifications</a:t>
            </a:r>
          </a:p>
          <a:p>
            <a:r>
              <a:rPr lang="en-US" dirty="0"/>
              <a:t>Limits should be generic - 3GPP cannot adapt general limits to specific sharing and compatibility scenarios </a:t>
            </a:r>
          </a:p>
          <a:p>
            <a:r>
              <a:rPr lang="en-US" dirty="0"/>
              <a:t>Existing requirements for mobile systems in </a:t>
            </a:r>
            <a:r>
              <a:rPr lang="en-US" dirty="0" err="1"/>
              <a:t>mmWave</a:t>
            </a:r>
            <a:r>
              <a:rPr lang="en-US" dirty="0"/>
              <a:t> bands are not as strict as Category B limits</a:t>
            </a:r>
          </a:p>
          <a:p>
            <a:r>
              <a:rPr lang="en-US" dirty="0"/>
              <a:t>ITU-R is expected to base sharing studies on worst-case limits reported</a:t>
            </a:r>
          </a:p>
          <a:p>
            <a:r>
              <a:rPr lang="en-US" dirty="0"/>
              <a:t>Agreed that “</a:t>
            </a:r>
            <a:r>
              <a:rPr lang="en-GB" dirty="0"/>
              <a:t>The parameters for WP5D do also not cover all options and parameter ranges</a:t>
            </a:r>
            <a:r>
              <a:rPr lang="en-US" dirty="0"/>
              <a:t>” (WF from RAN4 Reno)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216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Way-Forward for Spurious emissions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Proposed text for response to WP5D:</a:t>
            </a:r>
          </a:p>
          <a:p>
            <a:pPr marL="0" indent="0">
              <a:buNone/>
            </a:pPr>
            <a:r>
              <a:rPr lang="en-US" sz="2400" dirty="0"/>
              <a:t>“Limit for use in all countries: -13 dBm/MHz Total Radiated Power (Note 2). </a:t>
            </a:r>
            <a:br>
              <a:rPr lang="en-US" sz="2400" dirty="0"/>
            </a:br>
            <a:r>
              <a:rPr lang="en-US" sz="2400" dirty="0"/>
              <a:t>The feasibility of more stringent spurious domain emission limits is under investigation by 3GPP.”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51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Tdocs: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R4-1700058, "Spurious emissions for NR BS" (Nokia, Alcatel-Lucent Shanghai Bell).</a:t>
            </a:r>
          </a:p>
          <a:p>
            <a:pPr marL="0" indent="0">
              <a:buNone/>
            </a:pPr>
            <a:r>
              <a:rPr lang="en-US" dirty="0"/>
              <a:t>R4-1700097, "Spurious emissions for </a:t>
            </a:r>
            <a:r>
              <a:rPr lang="en-US" dirty="0" err="1"/>
              <a:t>mmWave</a:t>
            </a:r>
            <a:r>
              <a:rPr lang="en-US" dirty="0"/>
              <a:t>" (Qualcomm Incorporated).</a:t>
            </a:r>
          </a:p>
          <a:p>
            <a:pPr marL="0" indent="0">
              <a:buNone/>
            </a:pPr>
            <a:r>
              <a:rPr lang="en-US" dirty="0"/>
              <a:t>R4-1700119, "Further consideration on spurious emissions" (Huawei, </a:t>
            </a:r>
            <a:r>
              <a:rPr lang="en-US" dirty="0" err="1"/>
              <a:t>Hisilicon</a:t>
            </a:r>
            <a:r>
              <a:rPr lang="en-US" dirty="0"/>
              <a:t>).</a:t>
            </a:r>
          </a:p>
          <a:p>
            <a:pPr marL="0" indent="0">
              <a:buNone/>
            </a:pPr>
            <a:r>
              <a:rPr lang="en-US" dirty="0"/>
              <a:t>R4-1700233, "NR spurious emissions for BS and UE in ITU-R response" (Ericsson LM).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066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264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SimSun</vt:lpstr>
      <vt:lpstr>Arial</vt:lpstr>
      <vt:lpstr>Calibri</vt:lpstr>
      <vt:lpstr>Calibri Light</vt:lpstr>
      <vt:lpstr>等线</vt:lpstr>
      <vt:lpstr>Times New Roman</vt:lpstr>
      <vt:lpstr>Office Theme</vt:lpstr>
      <vt:lpstr>Way Forward on  BS Spurious Emissions</vt:lpstr>
      <vt:lpstr>Background</vt:lpstr>
      <vt:lpstr>Way-Forward for Spurious emissions</vt:lpstr>
      <vt:lpstr>Reference Tdocs: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BS Spectrum Emissions Mask</dc:title>
  <dc:creator>Johan Sköld</dc:creator>
  <cp:lastModifiedBy>Johan Sköld</cp:lastModifiedBy>
  <cp:revision>16</cp:revision>
  <dcterms:created xsi:type="dcterms:W3CDTF">2017-01-18T22:59:25Z</dcterms:created>
  <dcterms:modified xsi:type="dcterms:W3CDTF">2017-01-19T19:13:02Z</dcterms:modified>
</cp:coreProperties>
</file>